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57" r:id="rId3"/>
    <p:sldId id="258" r:id="rId4"/>
  </p:sldIdLst>
  <p:sldSz cx="18288000" cy="10287000"/>
  <p:notesSz cx="6858000" cy="9144000"/>
  <p:embeddedFontLst>
    <p:embeddedFont>
      <p:font typeface="Anton" pitchFamily="2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nva Sans Bold" panose="020B0604020202020204" charset="0"/>
      <p:regular r:id="rId10"/>
    </p:embeddedFont>
    <p:embeddedFont>
      <p:font typeface="League Spartan" panose="020B0604020202020204" charset="0"/>
      <p:regular r:id="rId11"/>
    </p:embeddedFont>
    <p:embeddedFont>
      <p:font typeface="Roboto Bold" panose="02000000000000000000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-21536"/>
            <a:ext cx="18288000" cy="10308535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-2596" r="-3959"/>
            </a:stretch>
          </a:blipFill>
        </p:spPr>
      </p:sp>
      <p:grpSp>
        <p:nvGrpSpPr>
          <p:cNvPr id="3" name="Group 3"/>
          <p:cNvGrpSpPr/>
          <p:nvPr/>
        </p:nvGrpSpPr>
        <p:grpSpPr>
          <a:xfrm rot="-5400000">
            <a:off x="9699404" y="4870809"/>
            <a:ext cx="3454115" cy="74313"/>
            <a:chOff x="0" y="0"/>
            <a:chExt cx="560991" cy="1206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60991" cy="12069"/>
            </a:xfrm>
            <a:custGeom>
              <a:avLst/>
              <a:gdLst/>
              <a:ahLst/>
              <a:cxnLst/>
              <a:rect l="l" t="t" r="r" b="b"/>
              <a:pathLst>
                <a:path w="560991" h="12069">
                  <a:moveTo>
                    <a:pt x="0" y="0"/>
                  </a:moveTo>
                  <a:lnTo>
                    <a:pt x="560991" y="0"/>
                  </a:lnTo>
                  <a:lnTo>
                    <a:pt x="560991" y="12069"/>
                  </a:lnTo>
                  <a:lnTo>
                    <a:pt x="0" y="12069"/>
                  </a:lnTo>
                  <a:close/>
                </a:path>
              </a:pathLst>
            </a:custGeom>
            <a:solidFill>
              <a:srgbClr val="2CECC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60991" cy="50169"/>
            </a:xfrm>
            <a:prstGeom prst="rect">
              <a:avLst/>
            </a:prstGeom>
          </p:spPr>
          <p:txBody>
            <a:bodyPr lIns="59375" tIns="59375" rIns="59375" bIns="59375" rtlCol="0" anchor="ctr"/>
            <a:lstStyle/>
            <a:p>
              <a:pPr algn="ctr">
                <a:lnSpc>
                  <a:spcPts val="287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096183" y="4545020"/>
            <a:ext cx="4410868" cy="446080"/>
          </a:xfrm>
          <a:custGeom>
            <a:avLst/>
            <a:gdLst/>
            <a:ahLst/>
            <a:cxnLst/>
            <a:rect l="l" t="t" r="r" b="b"/>
            <a:pathLst>
              <a:path w="4410868" h="446080">
                <a:moveTo>
                  <a:pt x="0" y="0"/>
                </a:moveTo>
                <a:lnTo>
                  <a:pt x="4410868" y="0"/>
                </a:lnTo>
                <a:lnTo>
                  <a:pt x="4410868" y="446080"/>
                </a:lnTo>
                <a:lnTo>
                  <a:pt x="0" y="4460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6520" b="-36520"/>
            </a:stretch>
          </a:blipFill>
        </p:spPr>
      </p:sp>
      <p:grpSp>
        <p:nvGrpSpPr>
          <p:cNvPr id="7" name="Group 7"/>
          <p:cNvGrpSpPr/>
          <p:nvPr/>
        </p:nvGrpSpPr>
        <p:grpSpPr>
          <a:xfrm rot="-5400000">
            <a:off x="10044626" y="4763387"/>
            <a:ext cx="3454115" cy="289155"/>
            <a:chOff x="0" y="0"/>
            <a:chExt cx="560991" cy="4696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60991" cy="46962"/>
            </a:xfrm>
            <a:custGeom>
              <a:avLst/>
              <a:gdLst/>
              <a:ahLst/>
              <a:cxnLst/>
              <a:rect l="l" t="t" r="r" b="b"/>
              <a:pathLst>
                <a:path w="560991" h="46962">
                  <a:moveTo>
                    <a:pt x="0" y="0"/>
                  </a:moveTo>
                  <a:lnTo>
                    <a:pt x="560991" y="0"/>
                  </a:lnTo>
                  <a:lnTo>
                    <a:pt x="560991" y="46962"/>
                  </a:lnTo>
                  <a:lnTo>
                    <a:pt x="0" y="46962"/>
                  </a:lnTo>
                  <a:close/>
                </a:path>
              </a:pathLst>
            </a:custGeom>
            <a:solidFill>
              <a:srgbClr val="2CECCA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560991" cy="85062"/>
            </a:xfrm>
            <a:prstGeom prst="rect">
              <a:avLst/>
            </a:prstGeom>
          </p:spPr>
          <p:txBody>
            <a:bodyPr lIns="59375" tIns="59375" rIns="59375" bIns="59375" rtlCol="0" anchor="ctr"/>
            <a:lstStyle/>
            <a:p>
              <a:pPr algn="ctr">
                <a:lnSpc>
                  <a:spcPts val="287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821691" y="2839921"/>
            <a:ext cx="9877745" cy="3465978"/>
            <a:chOff x="0" y="-400050"/>
            <a:chExt cx="13170326" cy="4621303"/>
          </a:xfrm>
        </p:grpSpPr>
        <p:sp>
          <p:nvSpPr>
            <p:cNvPr id="11" name="TextBox 11"/>
            <p:cNvSpPr txBox="1"/>
            <p:nvPr/>
          </p:nvSpPr>
          <p:spPr>
            <a:xfrm>
              <a:off x="480536" y="-400050"/>
              <a:ext cx="12689790" cy="4621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145"/>
                </a:lnSpc>
                <a:spcBef>
                  <a:spcPct val="0"/>
                </a:spcBef>
              </a:pPr>
              <a:r>
                <a:rPr lang="en-US" sz="20818" b="1" spc="1373" dirty="0">
                  <a:solidFill>
                    <a:srgbClr val="2CECCA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MCPC</a:t>
              </a:r>
            </a:p>
          </p:txBody>
        </p:sp>
        <p:sp>
          <p:nvSpPr>
            <p:cNvPr id="12" name="Freeform 12"/>
            <p:cNvSpPr/>
            <p:nvPr/>
          </p:nvSpPr>
          <p:spPr>
            <a:xfrm>
              <a:off x="9234813" y="742267"/>
              <a:ext cx="1950665" cy="2598569"/>
            </a:xfrm>
            <a:custGeom>
              <a:avLst/>
              <a:gdLst/>
              <a:ahLst/>
              <a:cxnLst/>
              <a:rect l="l" t="t" r="r" b="b"/>
              <a:pathLst>
                <a:path w="2149771" h="2863361">
                  <a:moveTo>
                    <a:pt x="0" y="0"/>
                  </a:moveTo>
                  <a:lnTo>
                    <a:pt x="2149771" y="0"/>
                  </a:lnTo>
                  <a:lnTo>
                    <a:pt x="2149771" y="2863361"/>
                  </a:lnTo>
                  <a:lnTo>
                    <a:pt x="0" y="28633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r="-35537" b="-1929"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0" y="3510169"/>
              <a:ext cx="12688341" cy="5709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76"/>
                </a:lnSpc>
              </a:pPr>
              <a:r>
                <a:rPr lang="en-US" sz="2899" b="1" spc="153">
                  <a:solidFill>
                    <a:srgbClr val="2CECCA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MALAYSIA </a:t>
              </a:r>
              <a:r>
                <a:rPr lang="en-US" sz="2899" b="1" spc="153">
                  <a:solidFill>
                    <a:srgbClr val="D4F0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CDIO</a:t>
              </a:r>
              <a:r>
                <a:rPr lang="en-US" sz="2899" b="1" spc="153">
                  <a:solidFill>
                    <a:srgbClr val="2CECCA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PRACTITIONERS CONFERENCE 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121348" y="2476908"/>
            <a:ext cx="14009445" cy="316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1"/>
              </a:lnSpc>
              <a:spcBef>
                <a:spcPct val="0"/>
              </a:spcBef>
            </a:pPr>
            <a:r>
              <a:rPr lang="en-US" sz="1801" b="1" spc="792" dirty="0">
                <a:solidFill>
                  <a:srgbClr val="D4F0FF"/>
                </a:solidFill>
                <a:latin typeface="Roboto Bold"/>
                <a:ea typeface="Roboto Bold"/>
                <a:cs typeface="Roboto Bold"/>
                <a:sym typeface="Roboto Bold"/>
              </a:rPr>
              <a:t>ADVANCING 21ST-CENTURY EDUCATION THROUGH THE CDIO FRAMEWORK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D705A0B-B47C-45DF-92BB-260EEC7AE2AD}"/>
              </a:ext>
            </a:extLst>
          </p:cNvPr>
          <p:cNvGrpSpPr/>
          <p:nvPr/>
        </p:nvGrpSpPr>
        <p:grpSpPr>
          <a:xfrm>
            <a:off x="12785538" y="3086100"/>
            <a:ext cx="3032155" cy="1449045"/>
            <a:chOff x="12712927" y="5526774"/>
            <a:chExt cx="3032155" cy="1449045"/>
          </a:xfrm>
        </p:grpSpPr>
        <p:sp>
          <p:nvSpPr>
            <p:cNvPr id="15" name="TextBox 15"/>
            <p:cNvSpPr txBox="1"/>
            <p:nvPr/>
          </p:nvSpPr>
          <p:spPr>
            <a:xfrm>
              <a:off x="12914748" y="5526774"/>
              <a:ext cx="2830334" cy="12311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spcBef>
                  <a:spcPct val="0"/>
                </a:spcBef>
              </a:pPr>
              <a:r>
                <a:rPr lang="en-US" sz="8000" spc="278" dirty="0">
                  <a:solidFill>
                    <a:srgbClr val="D4F0FF"/>
                  </a:solidFill>
                  <a:latin typeface="Anton"/>
                  <a:ea typeface="Anton"/>
                  <a:cs typeface="Anton"/>
                  <a:sym typeface="Anton"/>
                </a:rPr>
                <a:t>08-09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2712927" y="6421257"/>
              <a:ext cx="2984273" cy="5545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13"/>
                </a:lnSpc>
                <a:spcBef>
                  <a:spcPct val="0"/>
                </a:spcBef>
              </a:pPr>
              <a:r>
                <a:rPr lang="en-US" sz="3152" b="1" spc="551" dirty="0">
                  <a:solidFill>
                    <a:srgbClr val="D4F0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SEPTEMBER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2121348" y="6327797"/>
            <a:ext cx="9429558" cy="30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91"/>
              </a:lnSpc>
              <a:spcBef>
                <a:spcPct val="0"/>
              </a:spcBef>
            </a:pPr>
            <a:r>
              <a:rPr lang="en-US" sz="1779" b="1" spc="863" dirty="0">
                <a:solidFill>
                  <a:srgbClr val="D4F0FF"/>
                </a:solidFill>
                <a:latin typeface="Roboto Bold"/>
                <a:ea typeface="Roboto Bold"/>
                <a:cs typeface="Roboto Bold"/>
                <a:sym typeface="Roboto Bold"/>
              </a:rPr>
              <a:t>CONCEIVE . DESIGN . IMPLEMENT . OPERATE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0" y="9072659"/>
            <a:ext cx="18288000" cy="1214341"/>
            <a:chOff x="0" y="0"/>
            <a:chExt cx="2828220" cy="18779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828221" cy="187797"/>
            </a:xfrm>
            <a:custGeom>
              <a:avLst/>
              <a:gdLst/>
              <a:ahLst/>
              <a:cxnLst/>
              <a:rect l="l" t="t" r="r" b="b"/>
              <a:pathLst>
                <a:path w="2828221" h="187797">
                  <a:moveTo>
                    <a:pt x="0" y="0"/>
                  </a:moveTo>
                  <a:lnTo>
                    <a:pt x="2828221" y="0"/>
                  </a:lnTo>
                  <a:lnTo>
                    <a:pt x="2828221" y="187797"/>
                  </a:lnTo>
                  <a:lnTo>
                    <a:pt x="0" y="187797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2828220" cy="216372"/>
            </a:xfrm>
            <a:prstGeom prst="rect">
              <a:avLst/>
            </a:prstGeom>
          </p:spPr>
          <p:txBody>
            <a:bodyPr lIns="17859" tIns="17859" rIns="17859" bIns="17859" rtlCol="0" anchor="ctr"/>
            <a:lstStyle/>
            <a:p>
              <a:pPr algn="ctr">
                <a:lnSpc>
                  <a:spcPts val="142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361483" y="9246781"/>
            <a:ext cx="11565034" cy="866096"/>
            <a:chOff x="0" y="0"/>
            <a:chExt cx="15420046" cy="1154795"/>
          </a:xfrm>
        </p:grpSpPr>
        <p:sp>
          <p:nvSpPr>
            <p:cNvPr id="23" name="Freeform 23"/>
            <p:cNvSpPr/>
            <p:nvPr/>
          </p:nvSpPr>
          <p:spPr>
            <a:xfrm>
              <a:off x="1273125" y="0"/>
              <a:ext cx="14146921" cy="1154795"/>
            </a:xfrm>
            <a:custGeom>
              <a:avLst/>
              <a:gdLst/>
              <a:ahLst/>
              <a:cxnLst/>
              <a:rect l="l" t="t" r="r" b="b"/>
              <a:pathLst>
                <a:path w="14146921" h="1154795">
                  <a:moveTo>
                    <a:pt x="0" y="0"/>
                  </a:moveTo>
                  <a:lnTo>
                    <a:pt x="14146921" y="0"/>
                  </a:lnTo>
                  <a:lnTo>
                    <a:pt x="14146921" y="1154795"/>
                  </a:lnTo>
                  <a:lnTo>
                    <a:pt x="0" y="11547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017" r="-1017"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118381"/>
              <a:ext cx="1273125" cy="855067"/>
            </a:xfrm>
            <a:custGeom>
              <a:avLst/>
              <a:gdLst/>
              <a:ahLst/>
              <a:cxnLst/>
              <a:rect l="l" t="t" r="r" b="b"/>
              <a:pathLst>
                <a:path w="1273125" h="855067">
                  <a:moveTo>
                    <a:pt x="0" y="0"/>
                  </a:moveTo>
                  <a:lnTo>
                    <a:pt x="1273125" y="0"/>
                  </a:lnTo>
                  <a:lnTo>
                    <a:pt x="1273125" y="855067"/>
                  </a:lnTo>
                  <a:lnTo>
                    <a:pt x="0" y="8550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017" r="-1017"/>
              </a:stretch>
            </a:blipFill>
          </p:spPr>
        </p:sp>
      </p:grpSp>
      <p:grpSp>
        <p:nvGrpSpPr>
          <p:cNvPr id="25" name="Group 25"/>
          <p:cNvGrpSpPr/>
          <p:nvPr/>
        </p:nvGrpSpPr>
        <p:grpSpPr>
          <a:xfrm>
            <a:off x="2139278" y="-2054748"/>
            <a:ext cx="14009445" cy="3207273"/>
            <a:chOff x="0" y="0"/>
            <a:chExt cx="355033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550330" cy="812800"/>
            </a:xfrm>
            <a:custGeom>
              <a:avLst/>
              <a:gdLst/>
              <a:ahLst/>
              <a:cxnLst/>
              <a:rect l="l" t="t" r="r" b="b"/>
              <a:pathLst>
                <a:path w="3550330" h="812800">
                  <a:moveTo>
                    <a:pt x="14067" y="0"/>
                  </a:moveTo>
                  <a:lnTo>
                    <a:pt x="3536264" y="0"/>
                  </a:lnTo>
                  <a:cubicBezTo>
                    <a:pt x="3544032" y="0"/>
                    <a:pt x="3550330" y="6298"/>
                    <a:pt x="3550330" y="14067"/>
                  </a:cubicBezTo>
                  <a:lnTo>
                    <a:pt x="3550330" y="798733"/>
                  </a:lnTo>
                  <a:cubicBezTo>
                    <a:pt x="3550330" y="806502"/>
                    <a:pt x="3544032" y="812800"/>
                    <a:pt x="3536264" y="812800"/>
                  </a:cubicBezTo>
                  <a:lnTo>
                    <a:pt x="14067" y="812800"/>
                  </a:lnTo>
                  <a:cubicBezTo>
                    <a:pt x="6298" y="812800"/>
                    <a:pt x="0" y="806502"/>
                    <a:pt x="0" y="798733"/>
                  </a:cubicBezTo>
                  <a:lnTo>
                    <a:pt x="0" y="14067"/>
                  </a:lnTo>
                  <a:cubicBezTo>
                    <a:pt x="0" y="6298"/>
                    <a:pt x="6298" y="0"/>
                    <a:pt x="14067" y="0"/>
                  </a:cubicBezTo>
                  <a:close/>
                </a:path>
              </a:pathLst>
            </a:custGeom>
            <a:solidFill>
              <a:srgbClr val="E9EDEE">
                <a:alpha val="80000"/>
              </a:srgbClr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3550330" cy="850900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287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6313754" y="92075"/>
            <a:ext cx="5660493" cy="946150"/>
            <a:chOff x="0" y="0"/>
            <a:chExt cx="7547324" cy="1261534"/>
          </a:xfrm>
        </p:grpSpPr>
        <p:sp>
          <p:nvSpPr>
            <p:cNvPr id="29" name="Freeform 29"/>
            <p:cNvSpPr/>
            <p:nvPr/>
          </p:nvSpPr>
          <p:spPr>
            <a:xfrm>
              <a:off x="4815333" y="135907"/>
              <a:ext cx="2731991" cy="1125627"/>
            </a:xfrm>
            <a:custGeom>
              <a:avLst/>
              <a:gdLst/>
              <a:ahLst/>
              <a:cxnLst/>
              <a:rect l="l" t="t" r="r" b="b"/>
              <a:pathLst>
                <a:path w="2731991" h="1125627">
                  <a:moveTo>
                    <a:pt x="0" y="0"/>
                  </a:moveTo>
                  <a:lnTo>
                    <a:pt x="2731991" y="0"/>
                  </a:lnTo>
                  <a:lnTo>
                    <a:pt x="2731991" y="1125627"/>
                  </a:lnTo>
                  <a:lnTo>
                    <a:pt x="0" y="11256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0" y="0"/>
              <a:ext cx="4306801" cy="1261534"/>
            </a:xfrm>
            <a:custGeom>
              <a:avLst/>
              <a:gdLst/>
              <a:ahLst/>
              <a:cxnLst/>
              <a:rect l="l" t="t" r="r" b="b"/>
              <a:pathLst>
                <a:path w="4306801" h="1261534">
                  <a:moveTo>
                    <a:pt x="0" y="0"/>
                  </a:moveTo>
                  <a:lnTo>
                    <a:pt x="4306801" y="0"/>
                  </a:lnTo>
                  <a:lnTo>
                    <a:pt x="4306801" y="1261534"/>
                  </a:lnTo>
                  <a:lnTo>
                    <a:pt x="0" y="12615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31" name="TextBox 31"/>
          <p:cNvSpPr txBox="1"/>
          <p:nvPr/>
        </p:nvSpPr>
        <p:spPr>
          <a:xfrm>
            <a:off x="12344400" y="4769027"/>
            <a:ext cx="3857133" cy="2355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373"/>
              </a:lnSpc>
              <a:spcBef>
                <a:spcPct val="0"/>
              </a:spcBef>
            </a:pPr>
            <a:r>
              <a:rPr lang="en-US" sz="13838" spc="498" dirty="0">
                <a:solidFill>
                  <a:srgbClr val="D4F0FF"/>
                </a:solidFill>
                <a:latin typeface="Anton"/>
                <a:ea typeface="Anton"/>
                <a:cs typeface="Anton"/>
                <a:sym typeface="Anton"/>
              </a:rPr>
              <a:t>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93371" y="9278210"/>
            <a:ext cx="11301259" cy="706329"/>
          </a:xfrm>
          <a:custGeom>
            <a:avLst/>
            <a:gdLst/>
            <a:ahLst/>
            <a:cxnLst/>
            <a:rect l="l" t="t" r="r" b="b"/>
            <a:pathLst>
              <a:path w="11301259" h="706329">
                <a:moveTo>
                  <a:pt x="0" y="0"/>
                </a:moveTo>
                <a:lnTo>
                  <a:pt x="11301258" y="0"/>
                </a:lnTo>
                <a:lnTo>
                  <a:pt x="11301258" y="706328"/>
                </a:lnTo>
                <a:lnTo>
                  <a:pt x="0" y="7063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286409" y="5429250"/>
            <a:ext cx="1999521" cy="2657170"/>
          </a:xfrm>
          <a:custGeom>
            <a:avLst/>
            <a:gdLst/>
            <a:ahLst/>
            <a:cxnLst/>
            <a:rect l="l" t="t" r="r" b="b"/>
            <a:pathLst>
              <a:path w="1999521" h="2657170">
                <a:moveTo>
                  <a:pt x="0" y="0"/>
                </a:moveTo>
                <a:lnTo>
                  <a:pt x="1999520" y="0"/>
                </a:lnTo>
                <a:lnTo>
                  <a:pt x="1999520" y="2657170"/>
                </a:lnTo>
                <a:lnTo>
                  <a:pt x="0" y="26571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103577" y="4207459"/>
            <a:ext cx="5823347" cy="916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2"/>
              </a:lnSpc>
            </a:pPr>
            <a:r>
              <a:rPr lang="en-US" sz="24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Researcher's Name:</a:t>
            </a:r>
          </a:p>
          <a:p>
            <a:pPr algn="ctr">
              <a:lnSpc>
                <a:spcPts val="2232"/>
              </a:lnSpc>
            </a:pPr>
            <a:r>
              <a:rPr lang="en-US" sz="24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Name of Institution: </a:t>
            </a:r>
          </a:p>
          <a:p>
            <a:pPr algn="ctr">
              <a:lnSpc>
                <a:spcPts val="1487"/>
              </a:lnSpc>
            </a:pPr>
            <a:r>
              <a:rPr lang="en-US" sz="15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Type of Fonts: Arial</a:t>
            </a:r>
          </a:p>
          <a:p>
            <a:pPr algn="ctr">
              <a:lnSpc>
                <a:spcPts val="1487"/>
              </a:lnSpc>
            </a:pPr>
            <a:r>
              <a:rPr lang="en-US" sz="15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Size: 24 pt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103577" y="3221901"/>
            <a:ext cx="5823347" cy="729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6"/>
              </a:lnSpc>
            </a:pPr>
            <a:r>
              <a:rPr lang="en-US" sz="32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Research Title</a:t>
            </a:r>
          </a:p>
          <a:p>
            <a:pPr algn="ctr">
              <a:lnSpc>
                <a:spcPts val="1487"/>
              </a:lnSpc>
            </a:pPr>
            <a:r>
              <a:rPr lang="en-US" sz="15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Type of Fonts: Arial</a:t>
            </a:r>
          </a:p>
          <a:p>
            <a:pPr algn="ctr">
              <a:lnSpc>
                <a:spcPts val="1487"/>
              </a:lnSpc>
            </a:pPr>
            <a:r>
              <a:rPr lang="en-US" sz="15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Size: 32 pt</a:t>
            </a:r>
          </a:p>
        </p:txBody>
      </p:sp>
      <p:sp>
        <p:nvSpPr>
          <p:cNvPr id="6" name="Freeform 6"/>
          <p:cNvSpPr/>
          <p:nvPr/>
        </p:nvSpPr>
        <p:spPr>
          <a:xfrm>
            <a:off x="8015490" y="5429250"/>
            <a:ext cx="1999521" cy="2657170"/>
          </a:xfrm>
          <a:custGeom>
            <a:avLst/>
            <a:gdLst/>
            <a:ahLst/>
            <a:cxnLst/>
            <a:rect l="l" t="t" r="r" b="b"/>
            <a:pathLst>
              <a:path w="1999521" h="2657170">
                <a:moveTo>
                  <a:pt x="0" y="0"/>
                </a:moveTo>
                <a:lnTo>
                  <a:pt x="1999520" y="0"/>
                </a:lnTo>
                <a:lnTo>
                  <a:pt x="1999520" y="2657170"/>
                </a:lnTo>
                <a:lnTo>
                  <a:pt x="0" y="26571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632599" y="5429250"/>
            <a:ext cx="1999521" cy="2657170"/>
          </a:xfrm>
          <a:custGeom>
            <a:avLst/>
            <a:gdLst/>
            <a:ahLst/>
            <a:cxnLst/>
            <a:rect l="l" t="t" r="r" b="b"/>
            <a:pathLst>
              <a:path w="1999521" h="2657170">
                <a:moveTo>
                  <a:pt x="0" y="0"/>
                </a:moveTo>
                <a:lnTo>
                  <a:pt x="1999521" y="0"/>
                </a:lnTo>
                <a:lnTo>
                  <a:pt x="1999521" y="2657170"/>
                </a:lnTo>
                <a:lnTo>
                  <a:pt x="0" y="26571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286409" y="8057845"/>
            <a:ext cx="1999521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Picture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632599" y="8057845"/>
            <a:ext cx="1999521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Picture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015490" y="8092453"/>
            <a:ext cx="1999521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Picture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8DD5E33-BFA6-4A0D-B890-75A946D6AB3D}"/>
              </a:ext>
            </a:extLst>
          </p:cNvPr>
          <p:cNvGrpSpPr/>
          <p:nvPr/>
        </p:nvGrpSpPr>
        <p:grpSpPr>
          <a:xfrm>
            <a:off x="0" y="0"/>
            <a:ext cx="18288000" cy="1773613"/>
            <a:chOff x="-20749" y="0"/>
            <a:chExt cx="18312805" cy="1773613"/>
          </a:xfrm>
        </p:grpSpPr>
        <p:sp>
          <p:nvSpPr>
            <p:cNvPr id="9" name="Freeform 9"/>
            <p:cNvSpPr/>
            <p:nvPr/>
          </p:nvSpPr>
          <p:spPr>
            <a:xfrm rot="-10800000">
              <a:off x="-20749" y="0"/>
              <a:ext cx="12442092" cy="1773612"/>
            </a:xfrm>
            <a:custGeom>
              <a:avLst/>
              <a:gdLst/>
              <a:ahLst/>
              <a:cxnLst/>
              <a:rect l="l" t="t" r="r" b="b"/>
              <a:pathLst>
                <a:path w="12442092" h="1773612">
                  <a:moveTo>
                    <a:pt x="0" y="0"/>
                  </a:moveTo>
                  <a:lnTo>
                    <a:pt x="12442092" y="0"/>
                  </a:lnTo>
                  <a:lnTo>
                    <a:pt x="12442092" y="1773612"/>
                  </a:lnTo>
                  <a:lnTo>
                    <a:pt x="0" y="17736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91000"/>
              </a:blip>
              <a:stretch>
                <a:fillRect l="-10561" r="-13156" b="-388192"/>
              </a:stretch>
            </a:blipFill>
          </p:spPr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00E9577-FA7F-4A86-B2B1-63F687F46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421343" y="0"/>
              <a:ext cx="5870713" cy="17736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3493371" y="9278210"/>
            <a:ext cx="11301259" cy="706329"/>
          </a:xfrm>
          <a:custGeom>
            <a:avLst/>
            <a:gdLst/>
            <a:ahLst/>
            <a:cxnLst/>
            <a:rect l="l" t="t" r="r" b="b"/>
            <a:pathLst>
              <a:path w="11301259" h="706329">
                <a:moveTo>
                  <a:pt x="0" y="0"/>
                </a:moveTo>
                <a:lnTo>
                  <a:pt x="11301258" y="0"/>
                </a:lnTo>
                <a:lnTo>
                  <a:pt x="11301258" y="706328"/>
                </a:lnTo>
                <a:lnTo>
                  <a:pt x="0" y="7063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557420" y="3945408"/>
            <a:ext cx="7285966" cy="2995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8501" lvl="1" indent="-264250" algn="l">
              <a:lnSpc>
                <a:spcPts val="2276"/>
              </a:lnSpc>
              <a:buFont typeface="Arial"/>
              <a:buChar char="•"/>
            </a:pPr>
            <a:r>
              <a:rPr lang="en-US" sz="2447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Introduction</a:t>
            </a:r>
          </a:p>
          <a:p>
            <a:pPr marL="528501" lvl="1" indent="-264250" algn="l">
              <a:lnSpc>
                <a:spcPts val="2276"/>
              </a:lnSpc>
              <a:buFont typeface="Arial"/>
              <a:buChar char="•"/>
            </a:pPr>
            <a:r>
              <a:rPr lang="en-US" sz="2447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Problem Statement / Research Background</a:t>
            </a:r>
          </a:p>
          <a:p>
            <a:pPr marL="528501" lvl="1" indent="-264250" algn="l">
              <a:lnSpc>
                <a:spcPts val="2276"/>
              </a:lnSpc>
              <a:buFont typeface="Arial"/>
              <a:buChar char="•"/>
            </a:pPr>
            <a:r>
              <a:rPr lang="en-US" sz="2447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Research Objectives</a:t>
            </a:r>
          </a:p>
          <a:p>
            <a:pPr marL="528501" lvl="1" indent="-264250" algn="l">
              <a:lnSpc>
                <a:spcPts val="2276"/>
              </a:lnSpc>
              <a:buFont typeface="Arial"/>
              <a:buChar char="•"/>
            </a:pPr>
            <a:r>
              <a:rPr lang="en-US" sz="2447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Research Questions / Hypotheses</a:t>
            </a:r>
          </a:p>
          <a:p>
            <a:pPr marL="528501" lvl="1" indent="-264250" algn="l">
              <a:lnSpc>
                <a:spcPts val="2276"/>
              </a:lnSpc>
              <a:buFont typeface="Arial"/>
              <a:buChar char="•"/>
            </a:pPr>
            <a:r>
              <a:rPr lang="en-US" sz="2447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Literature Review</a:t>
            </a:r>
          </a:p>
          <a:p>
            <a:pPr marL="528501" lvl="1" indent="-264250" algn="l">
              <a:lnSpc>
                <a:spcPts val="2276"/>
              </a:lnSpc>
              <a:buFont typeface="Arial"/>
              <a:buChar char="•"/>
            </a:pPr>
            <a:r>
              <a:rPr lang="en-US" sz="2447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Methodology</a:t>
            </a:r>
          </a:p>
          <a:p>
            <a:pPr marL="528501" lvl="1" indent="-264250" algn="l">
              <a:lnSpc>
                <a:spcPts val="2276"/>
              </a:lnSpc>
              <a:buFont typeface="Arial"/>
              <a:buChar char="•"/>
            </a:pPr>
            <a:r>
              <a:rPr lang="en-US" sz="2447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Findings / Results</a:t>
            </a:r>
          </a:p>
          <a:p>
            <a:pPr marL="528501" lvl="1" indent="-264250" algn="l">
              <a:lnSpc>
                <a:spcPts val="2276"/>
              </a:lnSpc>
              <a:buFont typeface="Arial"/>
              <a:buChar char="•"/>
            </a:pPr>
            <a:r>
              <a:rPr lang="en-US" sz="2447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Discussion</a:t>
            </a:r>
          </a:p>
          <a:p>
            <a:pPr marL="528501" lvl="1" indent="-264250" algn="l">
              <a:lnSpc>
                <a:spcPts val="2276"/>
              </a:lnSpc>
              <a:buFont typeface="Arial"/>
              <a:buChar char="•"/>
            </a:pPr>
            <a:r>
              <a:rPr lang="en-US" sz="2447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Conclusion</a:t>
            </a:r>
          </a:p>
          <a:p>
            <a:pPr marL="528501" lvl="1" indent="-264250" algn="l">
              <a:lnSpc>
                <a:spcPts val="2276"/>
              </a:lnSpc>
              <a:buFont typeface="Arial"/>
              <a:buChar char="•"/>
            </a:pPr>
            <a:r>
              <a:rPr lang="en-US" sz="2447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References</a:t>
            </a:r>
          </a:p>
          <a:p>
            <a:pPr algn="l">
              <a:lnSpc>
                <a:spcPts val="1517"/>
              </a:lnSpc>
            </a:pPr>
            <a:endParaRPr lang="en-US" sz="2447" b="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103577" y="3221901"/>
            <a:ext cx="5823347" cy="395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6"/>
              </a:lnSpc>
            </a:pPr>
            <a:r>
              <a:rPr lang="en-US" sz="32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Table of Content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FD0B63E-5101-4B6E-BDC4-FD742BDFFBBD}"/>
              </a:ext>
            </a:extLst>
          </p:cNvPr>
          <p:cNvGrpSpPr/>
          <p:nvPr/>
        </p:nvGrpSpPr>
        <p:grpSpPr>
          <a:xfrm>
            <a:off x="1" y="-1997"/>
            <a:ext cx="18288000" cy="1773613"/>
            <a:chOff x="-20749" y="0"/>
            <a:chExt cx="18312805" cy="1773613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BD162A7-A951-4C38-AA63-F34FE401ACFD}"/>
                </a:ext>
              </a:extLst>
            </p:cNvPr>
            <p:cNvSpPr/>
            <p:nvPr/>
          </p:nvSpPr>
          <p:spPr>
            <a:xfrm rot="-10800000">
              <a:off x="-20749" y="0"/>
              <a:ext cx="12442092" cy="1773612"/>
            </a:xfrm>
            <a:custGeom>
              <a:avLst/>
              <a:gdLst/>
              <a:ahLst/>
              <a:cxnLst/>
              <a:rect l="l" t="t" r="r" b="b"/>
              <a:pathLst>
                <a:path w="12442092" h="1773612">
                  <a:moveTo>
                    <a:pt x="0" y="0"/>
                  </a:moveTo>
                  <a:lnTo>
                    <a:pt x="12442092" y="0"/>
                  </a:lnTo>
                  <a:lnTo>
                    <a:pt x="12442092" y="1773612"/>
                  </a:lnTo>
                  <a:lnTo>
                    <a:pt x="0" y="17736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1000"/>
              </a:blip>
              <a:stretch>
                <a:fillRect l="-10561" r="-13156" b="-388192"/>
              </a:stretch>
            </a:blipFill>
          </p:spPr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FA61B06-6B39-431A-9C97-EFB2993E0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21343" y="0"/>
              <a:ext cx="5870713" cy="17736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76</Words>
  <Application>Microsoft Office PowerPoint</Application>
  <PresentationFormat>Custom</PresentationFormat>
  <Paragraphs>28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Roboto Bold</vt:lpstr>
      <vt:lpstr>Arial</vt:lpstr>
      <vt:lpstr>Anton</vt:lpstr>
      <vt:lpstr>Calibri</vt:lpstr>
      <vt:lpstr>League Spartan</vt:lpstr>
      <vt:lpstr>Canva Sans Bold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CDIO 2025</dc:title>
  <dc:creator>MUHAMAD SYAHMAN BIN MAHDI</dc:creator>
  <cp:lastModifiedBy>MUHAMMAD SYAHMAN BIN MAHDI</cp:lastModifiedBy>
  <cp:revision>3</cp:revision>
  <dcterms:created xsi:type="dcterms:W3CDTF">2006-08-16T00:00:00Z</dcterms:created>
  <dcterms:modified xsi:type="dcterms:W3CDTF">2025-07-18T02:54:27Z</dcterms:modified>
  <dc:identifier>DAGteA72rgk</dc:identifier>
</cp:coreProperties>
</file>